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73" r:id="rId3"/>
    <p:sldId id="257" r:id="rId4"/>
    <p:sldId id="258" r:id="rId5"/>
    <p:sldId id="265" r:id="rId6"/>
    <p:sldId id="269" r:id="rId7"/>
    <p:sldId id="270" r:id="rId8"/>
    <p:sldId id="272" r:id="rId9"/>
    <p:sldId id="266" r:id="rId10"/>
    <p:sldId id="267" r:id="rId11"/>
    <p:sldId id="274" r:id="rId12"/>
    <p:sldId id="268" r:id="rId13"/>
    <p:sldId id="271" r:id="rId14"/>
    <p:sldId id="278" r:id="rId15"/>
    <p:sldId id="282" r:id="rId16"/>
    <p:sldId id="277" r:id="rId17"/>
    <p:sldId id="280" r:id="rId18"/>
    <p:sldId id="279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7" autoAdjust="0"/>
    <p:restoredTop sz="96629"/>
  </p:normalViewPr>
  <p:slideViewPr>
    <p:cSldViewPr snapToGrid="0">
      <p:cViewPr varScale="1">
        <p:scale>
          <a:sx n="140" d="100"/>
          <a:sy n="140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17B5A-8B51-A241-83E8-C38C9AFDE815}" type="datetimeFigureOut">
              <a:rPr kumimoji="1" lang="ko-Kore-KR" altLang="en-US" smtClean="0"/>
              <a:t>2022. 7. 7.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E0DB8-B91B-6C42-8D5B-D73685A42F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14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775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165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69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039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311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48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482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98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764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AFE4-AAAE-B84A-B82C-10D9A456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0D0BDC-B00B-954E-838B-35AF58452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1102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HTML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구조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1856" y="620909"/>
            <a:ext cx="11448288" cy="556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&lt;!DOCTYPE html&gt;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&lt;html lang=“ko”&gt;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&lt;head&gt;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&lt;meta charset=“UTF-8”&gt;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&lt;title&gt;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문서제목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&lt;/title&gt;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&lt;/head&gt;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&lt;body&gt;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	&lt;h1&gt;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홍길동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&lt;/h1&gt;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	&lt;/body&gt;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&lt;/html&gt;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444802-D087-B544-B877-7224A19C9A8F}"/>
              </a:ext>
            </a:extLst>
          </p:cNvPr>
          <p:cNvSpPr/>
          <p:nvPr/>
        </p:nvSpPr>
        <p:spPr>
          <a:xfrm>
            <a:off x="7064887" y="2548038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/>
                </a:solidFill>
              </a:rPr>
              <a:t>문서 정보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cxnSp>
        <p:nvCxnSpPr>
          <p:cNvPr id="23" name="직선 연결선 59">
            <a:extLst>
              <a:ext uri="{FF2B5EF4-FFF2-40B4-BE49-F238E27FC236}">
                <a16:creationId xmlns:a16="http://schemas.microsoft.com/office/drawing/2014/main" id="{5B8B4E08-3D55-4846-B9C3-E6B5E7637977}"/>
              </a:ext>
            </a:extLst>
          </p:cNvPr>
          <p:cNvCxnSpPr>
            <a:cxnSpLocks/>
          </p:cNvCxnSpPr>
          <p:nvPr/>
        </p:nvCxnSpPr>
        <p:spPr>
          <a:xfrm flipH="1">
            <a:off x="6356002" y="2835521"/>
            <a:ext cx="593130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C1FF0-FC5F-5E49-B19D-40369914765C}"/>
              </a:ext>
            </a:extLst>
          </p:cNvPr>
          <p:cNvSpPr/>
          <p:nvPr/>
        </p:nvSpPr>
        <p:spPr>
          <a:xfrm>
            <a:off x="7064886" y="4517944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/>
                </a:solidFill>
              </a:rPr>
              <a:t>문서 내용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32C9BC52-74D7-FC45-8000-6A6D0627846B}"/>
              </a:ext>
            </a:extLst>
          </p:cNvPr>
          <p:cNvSpPr/>
          <p:nvPr/>
        </p:nvSpPr>
        <p:spPr>
          <a:xfrm>
            <a:off x="5612083" y="1998613"/>
            <a:ext cx="743919" cy="1673817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대괄호[R] 17">
            <a:extLst>
              <a:ext uri="{FF2B5EF4-FFF2-40B4-BE49-F238E27FC236}">
                <a16:creationId xmlns:a16="http://schemas.microsoft.com/office/drawing/2014/main" id="{CA751BEE-4B3E-AF46-B27E-C98967FB37B7}"/>
              </a:ext>
            </a:extLst>
          </p:cNvPr>
          <p:cNvSpPr/>
          <p:nvPr/>
        </p:nvSpPr>
        <p:spPr>
          <a:xfrm>
            <a:off x="5612082" y="4090235"/>
            <a:ext cx="743919" cy="141166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연결선 59">
            <a:extLst>
              <a:ext uri="{FF2B5EF4-FFF2-40B4-BE49-F238E27FC236}">
                <a16:creationId xmlns:a16="http://schemas.microsoft.com/office/drawing/2014/main" id="{FA413B38-5B8D-794E-B592-BD4C1ABCDC05}"/>
              </a:ext>
            </a:extLst>
          </p:cNvPr>
          <p:cNvCxnSpPr>
            <a:cxnSpLocks/>
          </p:cNvCxnSpPr>
          <p:nvPr/>
        </p:nvCxnSpPr>
        <p:spPr>
          <a:xfrm flipH="1">
            <a:off x="6356001" y="4832219"/>
            <a:ext cx="593130" cy="0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1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HTML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태그의 요소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02610" y="2218944"/>
            <a:ext cx="1144828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&lt;h1 class =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“name”&gt; 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홍길동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&lt;/h1&gt;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779395" y="3794554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/>
                </a:solidFill>
              </a:rPr>
              <a:t>시작태그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444802-D087-B544-B877-7224A19C9A8F}"/>
              </a:ext>
            </a:extLst>
          </p:cNvPr>
          <p:cNvSpPr/>
          <p:nvPr/>
        </p:nvSpPr>
        <p:spPr>
          <a:xfrm>
            <a:off x="9490879" y="3793670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/>
                </a:solidFill>
              </a:rPr>
              <a:t>종료태그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EE0D9-957C-0C4A-95D3-05957873B7CA}"/>
              </a:ext>
            </a:extLst>
          </p:cNvPr>
          <p:cNvSpPr/>
          <p:nvPr/>
        </p:nvSpPr>
        <p:spPr>
          <a:xfrm>
            <a:off x="6468923" y="3334520"/>
            <a:ext cx="2635663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내부문자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콘텐츠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텍스트노드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3A58C6-8310-C64B-A6EE-F644CC8796A6}"/>
              </a:ext>
            </a:extLst>
          </p:cNvPr>
          <p:cNvSpPr/>
          <p:nvPr/>
        </p:nvSpPr>
        <p:spPr>
          <a:xfrm>
            <a:off x="2085912" y="2015818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/>
                </a:solidFill>
              </a:rPr>
              <a:t>속성이름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327AD7-7135-6E49-A8D1-4A36A8CE9052}"/>
              </a:ext>
            </a:extLst>
          </p:cNvPr>
          <p:cNvSpPr/>
          <p:nvPr/>
        </p:nvSpPr>
        <p:spPr>
          <a:xfrm>
            <a:off x="4587045" y="2025182"/>
            <a:ext cx="26356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/>
                </a:solidFill>
              </a:rPr>
              <a:t>속성값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537F4DC-96A7-5D46-9F33-2ED9BFD576EA}"/>
              </a:ext>
            </a:extLst>
          </p:cNvPr>
          <p:cNvSpPr/>
          <p:nvPr/>
        </p:nvSpPr>
        <p:spPr>
          <a:xfrm>
            <a:off x="1075290" y="2477657"/>
            <a:ext cx="1021937" cy="7826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C9FF55A-D5AF-AB46-992D-B3218CE8EFD0}"/>
              </a:ext>
            </a:extLst>
          </p:cNvPr>
          <p:cNvSpPr/>
          <p:nvPr/>
        </p:nvSpPr>
        <p:spPr>
          <a:xfrm>
            <a:off x="8984448" y="2477657"/>
            <a:ext cx="1867479" cy="70129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F3715A7-DFF4-4147-B2B6-E19D90AD7276}"/>
              </a:ext>
            </a:extLst>
          </p:cNvPr>
          <p:cNvSpPr/>
          <p:nvPr/>
        </p:nvSpPr>
        <p:spPr>
          <a:xfrm rot="16200000">
            <a:off x="7403377" y="1748432"/>
            <a:ext cx="766757" cy="2072141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3C9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2" name="직선 연결선 59">
            <a:extLst>
              <a:ext uri="{FF2B5EF4-FFF2-40B4-BE49-F238E27FC236}">
                <a16:creationId xmlns:a16="http://schemas.microsoft.com/office/drawing/2014/main" id="{79815630-EC7E-384C-9B47-84CC9EC1C730}"/>
              </a:ext>
            </a:extLst>
          </p:cNvPr>
          <p:cNvCxnSpPr>
            <a:cxnSpLocks/>
          </p:cNvCxnSpPr>
          <p:nvPr/>
        </p:nvCxnSpPr>
        <p:spPr>
          <a:xfrm>
            <a:off x="1585761" y="3167718"/>
            <a:ext cx="0" cy="608044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59">
            <a:extLst>
              <a:ext uri="{FF2B5EF4-FFF2-40B4-BE49-F238E27FC236}">
                <a16:creationId xmlns:a16="http://schemas.microsoft.com/office/drawing/2014/main" id="{5B8B4E08-3D55-4846-B9C3-E6B5E7637977}"/>
              </a:ext>
            </a:extLst>
          </p:cNvPr>
          <p:cNvCxnSpPr>
            <a:cxnSpLocks/>
          </p:cNvCxnSpPr>
          <p:nvPr/>
        </p:nvCxnSpPr>
        <p:spPr>
          <a:xfrm>
            <a:off x="9992212" y="3186510"/>
            <a:ext cx="0" cy="608044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3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93B5C3AD-99D8-4248-A235-684368C10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7" y="2157037"/>
            <a:ext cx="8534400" cy="304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5346883" y="4275740"/>
            <a:ext cx="30193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실패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or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성공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4052592" y="2038379"/>
            <a:ext cx="408681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Form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입력한 정보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7E447E1-A9B6-CF40-9867-067F1B59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092" y="508847"/>
            <a:ext cx="7813816" cy="58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12FE62-A644-7942-89A5-AEC3F50C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0" y="133338"/>
            <a:ext cx="10153188" cy="659132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54DC63B-4F4A-434B-9FB9-E17607724A88}"/>
              </a:ext>
            </a:extLst>
          </p:cNvPr>
          <p:cNvSpPr/>
          <p:nvPr/>
        </p:nvSpPr>
        <p:spPr>
          <a:xfrm>
            <a:off x="933061" y="0"/>
            <a:ext cx="10394302" cy="8864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9EF15BA-57E8-184A-885B-FABE35F61980}"/>
              </a:ext>
            </a:extLst>
          </p:cNvPr>
          <p:cNvSpPr/>
          <p:nvPr/>
        </p:nvSpPr>
        <p:spPr>
          <a:xfrm>
            <a:off x="939282" y="867747"/>
            <a:ext cx="10705322" cy="51318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FE10E4C6-C740-6B45-AF7C-FF04EBFFCE42}"/>
              </a:ext>
            </a:extLst>
          </p:cNvPr>
          <p:cNvSpPr/>
          <p:nvPr/>
        </p:nvSpPr>
        <p:spPr>
          <a:xfrm>
            <a:off x="792360" y="5903568"/>
            <a:ext cx="10852244" cy="9544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8509A95-1658-0646-B4CB-7131AAAE5E30}"/>
              </a:ext>
            </a:extLst>
          </p:cNvPr>
          <p:cNvSpPr/>
          <p:nvPr/>
        </p:nvSpPr>
        <p:spPr>
          <a:xfrm>
            <a:off x="1099530" y="133338"/>
            <a:ext cx="2371458" cy="72507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772FB2C-86E0-5649-93C8-06818B8401DB}"/>
              </a:ext>
            </a:extLst>
          </p:cNvPr>
          <p:cNvSpPr/>
          <p:nvPr/>
        </p:nvSpPr>
        <p:spPr>
          <a:xfrm>
            <a:off x="3342584" y="9332"/>
            <a:ext cx="7867333" cy="8864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DBC42E1-7511-A445-BA5D-5AC73B0E6D88}"/>
              </a:ext>
            </a:extLst>
          </p:cNvPr>
          <p:cNvSpPr/>
          <p:nvPr/>
        </p:nvSpPr>
        <p:spPr>
          <a:xfrm>
            <a:off x="1418253" y="2556588"/>
            <a:ext cx="9674217" cy="8024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F5A15DD1-81E4-044D-91C7-150E5517250C}"/>
              </a:ext>
            </a:extLst>
          </p:cNvPr>
          <p:cNvSpPr/>
          <p:nvPr/>
        </p:nvSpPr>
        <p:spPr>
          <a:xfrm>
            <a:off x="1315245" y="3205142"/>
            <a:ext cx="9806473" cy="21046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CD2FB4CF-8E1A-EC45-AF6B-3A6557E42F20}"/>
              </a:ext>
            </a:extLst>
          </p:cNvPr>
          <p:cNvSpPr/>
          <p:nvPr/>
        </p:nvSpPr>
        <p:spPr>
          <a:xfrm>
            <a:off x="864637" y="5866244"/>
            <a:ext cx="10779967" cy="5145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0669C5AB-1FA0-A347-BDEC-C4241F05D9FB}"/>
              </a:ext>
            </a:extLst>
          </p:cNvPr>
          <p:cNvSpPr/>
          <p:nvPr/>
        </p:nvSpPr>
        <p:spPr>
          <a:xfrm>
            <a:off x="933061" y="6380783"/>
            <a:ext cx="3928188" cy="46788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EACCE2B-012A-4843-8FFE-6C82314962BC}"/>
              </a:ext>
            </a:extLst>
          </p:cNvPr>
          <p:cNvSpPr/>
          <p:nvPr/>
        </p:nvSpPr>
        <p:spPr>
          <a:xfrm>
            <a:off x="4898571" y="6318780"/>
            <a:ext cx="6661317" cy="5298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B92AB-A366-C844-919E-4F6469650529}"/>
              </a:ext>
            </a:extLst>
          </p:cNvPr>
          <p:cNvSpPr txBox="1"/>
          <p:nvPr/>
        </p:nvSpPr>
        <p:spPr>
          <a:xfrm>
            <a:off x="7618432" y="1709168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div 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영역분할</a:t>
            </a:r>
            <a:r>
              <a:rPr kumimoji="1" lang="ko-KR" altLang="en-US" dirty="0"/>
              <a:t> 해보기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6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시멘틱태그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cxnSp>
        <p:nvCxnSpPr>
          <p:cNvPr id="24" name="직선 연결선 32">
            <a:extLst>
              <a:ext uri="{FF2B5EF4-FFF2-40B4-BE49-F238E27FC236}">
                <a16:creationId xmlns:a16="http://schemas.microsoft.com/office/drawing/2014/main" id="{D1447AE2-283C-5748-94C7-A4B511EF3BFC}"/>
              </a:ext>
            </a:extLst>
          </p:cNvPr>
          <p:cNvCxnSpPr>
            <a:cxnSpLocks/>
          </p:cNvCxnSpPr>
          <p:nvPr/>
        </p:nvCxnSpPr>
        <p:spPr>
          <a:xfrm flipH="1">
            <a:off x="4694315" y="792787"/>
            <a:ext cx="2775660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952B497-CEC3-7F4D-AD30-4050C32E63A4}"/>
              </a:ext>
            </a:extLst>
          </p:cNvPr>
          <p:cNvSpPr txBox="1"/>
          <p:nvPr/>
        </p:nvSpPr>
        <p:spPr>
          <a:xfrm>
            <a:off x="3450956" y="948690"/>
            <a:ext cx="87410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400" dirty="0"/>
              <a:t>&lt;header&gt;</a:t>
            </a:r>
            <a:r>
              <a:rPr lang="ko-KR" altLang="en-US" sz="2400" dirty="0"/>
              <a:t> </a:t>
            </a:r>
            <a:r>
              <a:rPr lang="en-US" altLang="ko-KR" sz="2400" dirty="0"/>
              <a:t> </a:t>
            </a:r>
            <a:r>
              <a:rPr lang="ko-KR" altLang="en-US" sz="2400" dirty="0"/>
              <a:t>페이지 상단</a:t>
            </a:r>
            <a:endParaRPr lang="en-US" altLang="ko-KR" sz="2400" dirty="0"/>
          </a:p>
          <a:p>
            <a:endParaRPr lang="en" altLang="ko-Kore-KR" sz="2400" dirty="0"/>
          </a:p>
          <a:p>
            <a:r>
              <a:rPr lang="en" altLang="ko-Kore-KR" sz="2400" dirty="0"/>
              <a:t>&lt;nav&gt; </a:t>
            </a:r>
            <a:r>
              <a:rPr lang="ko-KR" altLang="en-US" sz="2400" dirty="0"/>
              <a:t>     내비게이션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&lt;</a:t>
            </a:r>
            <a:r>
              <a:rPr lang="en" altLang="ko-Kore-KR" sz="2400" dirty="0"/>
              <a:t>main&gt; </a:t>
            </a:r>
            <a:r>
              <a:rPr lang="ko-KR" altLang="en-US" sz="2400" dirty="0"/>
              <a:t>   </a:t>
            </a:r>
            <a:r>
              <a:rPr lang="ko-KR" altLang="en-US" sz="2400" dirty="0" err="1"/>
              <a:t>중요내용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한 번만 사용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  <a:p>
            <a:r>
              <a:rPr lang="en-US" altLang="ko-KR" sz="2400" dirty="0"/>
              <a:t>&lt;</a:t>
            </a:r>
            <a:r>
              <a:rPr lang="en" altLang="ko-Kore-KR" sz="2400" dirty="0"/>
              <a:t>article&gt; </a:t>
            </a:r>
            <a:r>
              <a:rPr lang="ko-KR" altLang="en-US" sz="2400" dirty="0"/>
              <a:t> 독립적인 콘텐츠 </a:t>
            </a:r>
            <a:r>
              <a:rPr lang="en-US" altLang="ko-KR" sz="2400" dirty="0"/>
              <a:t>(ex_</a:t>
            </a:r>
            <a:r>
              <a:rPr lang="ko-KR" altLang="en-US" sz="2400" dirty="0" err="1"/>
              <a:t>블로그글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  <a:p>
            <a:r>
              <a:rPr lang="en-US" altLang="ko-KR" sz="2400" dirty="0"/>
              <a:t>&lt;</a:t>
            </a:r>
            <a:r>
              <a:rPr lang="en" altLang="ko-Kore-KR" sz="2400" dirty="0"/>
              <a:t>section&gt; </a:t>
            </a:r>
            <a:r>
              <a:rPr lang="ko-KR" altLang="en-US" sz="2400" dirty="0"/>
              <a:t>연관된 내용을 </a:t>
            </a:r>
            <a:r>
              <a:rPr lang="ko-KR" altLang="en-US" sz="2400" dirty="0" err="1"/>
              <a:t>감쌀때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&lt;</a:t>
            </a:r>
            <a:r>
              <a:rPr lang="en" altLang="ko-Kore-KR" sz="2400" dirty="0"/>
              <a:t>aside&gt; </a:t>
            </a:r>
            <a:r>
              <a:rPr lang="ko-KR" altLang="en-US" sz="2400" dirty="0"/>
              <a:t>   </a:t>
            </a:r>
            <a:r>
              <a:rPr lang="ko-KR" altLang="en-US" sz="2400" dirty="0" err="1"/>
              <a:t>사이드바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&lt;</a:t>
            </a:r>
            <a:r>
              <a:rPr lang="en" altLang="ko-Kore-KR" sz="2400" dirty="0"/>
              <a:t>footer&gt;</a:t>
            </a:r>
            <a:r>
              <a:rPr lang="ko-KR" altLang="en-US" sz="2400" dirty="0"/>
              <a:t>   페이지 하단</a:t>
            </a:r>
            <a:endParaRPr lang="en-US" altLang="ko-KR" sz="2400" dirty="0"/>
          </a:p>
          <a:p>
            <a:endParaRPr lang="en-US" altLang="ko-Kore-KR" sz="2400" dirty="0"/>
          </a:p>
          <a:p>
            <a:r>
              <a:rPr lang="en-US" altLang="ko-KR" sz="2400" dirty="0"/>
              <a:t>&lt;figure&gt; </a:t>
            </a:r>
            <a:r>
              <a:rPr lang="ko-KR" altLang="en-US" sz="2400" dirty="0"/>
              <a:t>이미지</a:t>
            </a:r>
            <a:r>
              <a:rPr lang="en-US" altLang="ko-KR" sz="2400" dirty="0"/>
              <a:t>,</a:t>
            </a:r>
            <a:r>
              <a:rPr lang="ko-KR" altLang="en-US" sz="2400" dirty="0"/>
              <a:t> 다이어그램</a:t>
            </a:r>
            <a:r>
              <a:rPr lang="en-US" altLang="ko-KR" sz="2400" dirty="0"/>
              <a:t>,</a:t>
            </a:r>
            <a:r>
              <a:rPr lang="ko-KR" altLang="en-US" sz="2400" dirty="0"/>
              <a:t> 도표 </a:t>
            </a:r>
            <a:endParaRPr lang="en" altLang="ko-Kore-KR" sz="24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888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" altLang="ko-Kore-KR" sz="2000" dirty="0"/>
              <a:t>header&gt;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11FDC-4C9B-C44A-9BEC-250B995AE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830495"/>
            <a:ext cx="11747157" cy="1598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9D143-3C64-6C4E-9E1D-9E25014C2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4" y="2982696"/>
            <a:ext cx="11559849" cy="729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7AF6A5-F205-DE4E-96B4-48B989F85A8A}"/>
              </a:ext>
            </a:extLst>
          </p:cNvPr>
          <p:cNvSpPr txBox="1"/>
          <p:nvPr/>
        </p:nvSpPr>
        <p:spPr>
          <a:xfrm>
            <a:off x="7618432" y="170916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header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F9646-7909-224A-9F8A-58089B77E6DB}"/>
              </a:ext>
            </a:extLst>
          </p:cNvPr>
          <p:cNvSpPr txBox="1"/>
          <p:nvPr/>
        </p:nvSpPr>
        <p:spPr>
          <a:xfrm>
            <a:off x="10756309" y="324637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nav</a:t>
            </a:r>
            <a:endParaRPr kumimoji="1" lang="ko-Kore-KR" altLang="en-US" dirty="0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76921B36-C655-5A43-836D-C43B825DCDF5}"/>
              </a:ext>
            </a:extLst>
          </p:cNvPr>
          <p:cNvSpPr/>
          <p:nvPr/>
        </p:nvSpPr>
        <p:spPr>
          <a:xfrm>
            <a:off x="175216" y="1439061"/>
            <a:ext cx="11885720" cy="15436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9E1F8B53-C63F-CA4D-89E5-6DDBF5A21DFF}"/>
              </a:ext>
            </a:extLst>
          </p:cNvPr>
          <p:cNvSpPr/>
          <p:nvPr/>
        </p:nvSpPr>
        <p:spPr>
          <a:xfrm>
            <a:off x="175215" y="3021182"/>
            <a:ext cx="11885721" cy="8541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1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6EFB06-7F44-1E41-8684-AB9E3D23D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34" y="252037"/>
            <a:ext cx="7150904" cy="6353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EA98BA-09B0-FC45-BC6D-20FF40228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67" y="252037"/>
            <a:ext cx="2617096" cy="6207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58049B-1912-4A48-B755-B02F6731A953}"/>
              </a:ext>
            </a:extLst>
          </p:cNvPr>
          <p:cNvSpPr txBox="1"/>
          <p:nvPr/>
        </p:nvSpPr>
        <p:spPr>
          <a:xfrm>
            <a:off x="10020961" y="11165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aside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D7340-7025-7D4A-BF05-3465D4B34277}"/>
              </a:ext>
            </a:extLst>
          </p:cNvPr>
          <p:cNvSpPr txBox="1"/>
          <p:nvPr/>
        </p:nvSpPr>
        <p:spPr>
          <a:xfrm>
            <a:off x="8437897" y="17145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main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E5B-9076-B847-911F-2102E36B5A02}"/>
              </a:ext>
            </a:extLst>
          </p:cNvPr>
          <p:cNvSpPr txBox="1"/>
          <p:nvPr/>
        </p:nvSpPr>
        <p:spPr>
          <a:xfrm>
            <a:off x="6828397" y="389497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section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22FFA-3740-1742-82F1-7059EDCB3AE1}"/>
              </a:ext>
            </a:extLst>
          </p:cNvPr>
          <p:cNvSpPr txBox="1"/>
          <p:nvPr/>
        </p:nvSpPr>
        <p:spPr>
          <a:xfrm>
            <a:off x="5172349" y="67184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section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F1A0F4-75C6-9345-8A1A-2FD7D074856F}"/>
              </a:ext>
            </a:extLst>
          </p:cNvPr>
          <p:cNvSpPr txBox="1"/>
          <p:nvPr/>
        </p:nvSpPr>
        <p:spPr>
          <a:xfrm>
            <a:off x="5717440" y="4414715"/>
            <a:ext cx="81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article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1C3AEA-4DB7-C04C-9E5B-0C54C3B185BA}"/>
              </a:ext>
            </a:extLst>
          </p:cNvPr>
          <p:cNvSpPr txBox="1"/>
          <p:nvPr/>
        </p:nvSpPr>
        <p:spPr>
          <a:xfrm>
            <a:off x="6745468" y="5570883"/>
            <a:ext cx="81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article</a:t>
            </a:r>
            <a:endParaRPr kumimoji="1" lang="ko-Kore-KR" altLang="en-US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5518E99-5F7A-834C-A467-EBBD3871EB7F}"/>
              </a:ext>
            </a:extLst>
          </p:cNvPr>
          <p:cNvSpPr/>
          <p:nvPr/>
        </p:nvSpPr>
        <p:spPr>
          <a:xfrm>
            <a:off x="7959212" y="-283464"/>
            <a:ext cx="3543940" cy="724204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EA6AC476-D12D-884C-BCB5-00A262DCD028}"/>
              </a:ext>
            </a:extLst>
          </p:cNvPr>
          <p:cNvSpPr/>
          <p:nvPr/>
        </p:nvSpPr>
        <p:spPr>
          <a:xfrm>
            <a:off x="895314" y="-134666"/>
            <a:ext cx="7686600" cy="37776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9B64C0B5-1BA4-5140-86E8-FBD783EF5C1B}"/>
              </a:ext>
            </a:extLst>
          </p:cNvPr>
          <p:cNvSpPr/>
          <p:nvPr/>
        </p:nvSpPr>
        <p:spPr>
          <a:xfrm>
            <a:off x="837240" y="3254213"/>
            <a:ext cx="7686600" cy="37776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042FBF0E-E74F-4E42-B96B-9C7AB2E493CE}"/>
              </a:ext>
            </a:extLst>
          </p:cNvPr>
          <p:cNvSpPr/>
          <p:nvPr/>
        </p:nvSpPr>
        <p:spPr>
          <a:xfrm>
            <a:off x="1170535" y="3919675"/>
            <a:ext cx="7148958" cy="16595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AF95B3B6-72F9-1441-B355-00D25EE70AC9}"/>
              </a:ext>
            </a:extLst>
          </p:cNvPr>
          <p:cNvSpPr/>
          <p:nvPr/>
        </p:nvSpPr>
        <p:spPr>
          <a:xfrm>
            <a:off x="1132013" y="5434688"/>
            <a:ext cx="7272338" cy="13410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0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3AC4C-F765-B744-AC49-066EE12F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3" y="1284905"/>
            <a:ext cx="10968693" cy="4288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51B26B-4C9A-6E42-A161-4F40D7893364}"/>
              </a:ext>
            </a:extLst>
          </p:cNvPr>
          <p:cNvSpPr txBox="1"/>
          <p:nvPr/>
        </p:nvSpPr>
        <p:spPr>
          <a:xfrm>
            <a:off x="5172349" y="671844"/>
            <a:ext cx="81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footer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630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408236" y="2940012"/>
            <a:ext cx="5448554" cy="2705414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408235" y="1212574"/>
            <a:ext cx="5443157" cy="1427258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HTML &amp; CSS &amp; JS </a:t>
            </a:r>
          </a:p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4</a:t>
            </a:r>
            <a:r>
              <a:rPr lang="ko-KR" altLang="en-US" sz="3600" b="1" i="1" kern="0" dirty="0" err="1">
                <a:solidFill>
                  <a:prstClr val="white"/>
                </a:solidFill>
              </a:rPr>
              <a:t>주완성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48B14-47B7-4748-A856-0F84FFCCC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44" y="2935924"/>
            <a:ext cx="3841483" cy="25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HTML, CSS, JS 4</a:t>
            </a: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주완성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1678351" y="1633217"/>
            <a:ext cx="637465" cy="622965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690" y="1633218"/>
            <a:ext cx="56710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  <a:r>
              <a:rPr lang="en" altLang="ko-Kore-KR" dirty="0"/>
              <a:t>(World Wide Web)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</a:t>
            </a:r>
          </a:p>
        </p:txBody>
      </p:sp>
      <p:sp>
        <p:nvSpPr>
          <p:cNvPr id="13" name="타원형 설명선 12"/>
          <p:cNvSpPr/>
          <p:nvPr/>
        </p:nvSpPr>
        <p:spPr>
          <a:xfrm>
            <a:off x="1678351" y="2679191"/>
            <a:ext cx="637465" cy="622966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93C9E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9C3A506F-7FE3-584D-8DED-C293544ADC99}"/>
              </a:ext>
            </a:extLst>
          </p:cNvPr>
          <p:cNvCxnSpPr>
            <a:cxnSpLocks/>
          </p:cNvCxnSpPr>
          <p:nvPr/>
        </p:nvCxnSpPr>
        <p:spPr>
          <a:xfrm flipH="1">
            <a:off x="4694315" y="792787"/>
            <a:ext cx="2775660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형 설명선 10">
            <a:extLst>
              <a:ext uri="{FF2B5EF4-FFF2-40B4-BE49-F238E27FC236}">
                <a16:creationId xmlns:a16="http://schemas.microsoft.com/office/drawing/2014/main" id="{FCC2D5E0-A0FF-914F-BCB5-7510E8B3B4BC}"/>
              </a:ext>
            </a:extLst>
          </p:cNvPr>
          <p:cNvSpPr/>
          <p:nvPr/>
        </p:nvSpPr>
        <p:spPr>
          <a:xfrm>
            <a:off x="1678351" y="3684474"/>
            <a:ext cx="637465" cy="622965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타원형 설명선 12">
            <a:extLst>
              <a:ext uri="{FF2B5EF4-FFF2-40B4-BE49-F238E27FC236}">
                <a16:creationId xmlns:a16="http://schemas.microsoft.com/office/drawing/2014/main" id="{2F408F1D-2B48-754F-868D-8CE30B667437}"/>
              </a:ext>
            </a:extLst>
          </p:cNvPr>
          <p:cNvSpPr/>
          <p:nvPr/>
        </p:nvSpPr>
        <p:spPr>
          <a:xfrm>
            <a:off x="1678350" y="4705998"/>
            <a:ext cx="637465" cy="622966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93C9E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04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E5BF95-407D-2143-BC9B-8B8910CDB78B}"/>
              </a:ext>
            </a:extLst>
          </p:cNvPr>
          <p:cNvSpPr/>
          <p:nvPr/>
        </p:nvSpPr>
        <p:spPr>
          <a:xfrm>
            <a:off x="2697690" y="2679191"/>
            <a:ext cx="36536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6DD19E-2555-9846-AF30-C19729067E33}"/>
              </a:ext>
            </a:extLst>
          </p:cNvPr>
          <p:cNvSpPr/>
          <p:nvPr/>
        </p:nvSpPr>
        <p:spPr>
          <a:xfrm>
            <a:off x="2697690" y="3681037"/>
            <a:ext cx="36536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JavaScript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A8254-45A7-6540-AB88-D49966769582}"/>
              </a:ext>
            </a:extLst>
          </p:cNvPr>
          <p:cNvSpPr/>
          <p:nvPr/>
        </p:nvSpPr>
        <p:spPr>
          <a:xfrm>
            <a:off x="2697690" y="4730666"/>
            <a:ext cx="36536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Internet</a:t>
            </a:r>
          </a:p>
        </p:txBody>
      </p:sp>
      <p:sp>
        <p:nvSpPr>
          <p:cNvPr id="54" name="눈물 방울 53"/>
          <p:cNvSpPr/>
          <p:nvPr/>
        </p:nvSpPr>
        <p:spPr>
          <a:xfrm rot="5588118">
            <a:off x="8642479" y="1971680"/>
            <a:ext cx="479150" cy="505018"/>
          </a:xfrm>
          <a:prstGeom prst="teardrop">
            <a:avLst/>
          </a:prstGeom>
          <a:solidFill>
            <a:srgbClr val="3D9DE4"/>
          </a:solidFill>
          <a:ln w="9525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8" name="눈물 방울 57"/>
          <p:cNvSpPr/>
          <p:nvPr/>
        </p:nvSpPr>
        <p:spPr>
          <a:xfrm rot="10800000" flipH="1">
            <a:off x="7825638" y="4393479"/>
            <a:ext cx="521426" cy="478389"/>
          </a:xfrm>
          <a:prstGeom prst="teardrop">
            <a:avLst/>
          </a:prstGeom>
          <a:solidFill>
            <a:srgbClr val="93C9EB"/>
          </a:solidFill>
          <a:ln w="9525">
            <a:solidFill>
              <a:srgbClr val="BEE2F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806205" y="2069480"/>
            <a:ext cx="3032227" cy="1389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인터넷</a:t>
            </a: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지하철 노선도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전세계를 연결하는 인터넷 통신망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32C1A-F370-0D4E-B1F5-93CD72D99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56" y="1276558"/>
            <a:ext cx="6399890" cy="4808957"/>
          </a:xfrm>
          <a:prstGeom prst="rect">
            <a:avLst/>
          </a:prstGeom>
        </p:spPr>
      </p:pic>
      <p:cxnSp>
        <p:nvCxnSpPr>
          <p:cNvPr id="61" name="꺾인 연결선 60"/>
          <p:cNvCxnSpPr>
            <a:cxnSpLocks/>
          </p:cNvCxnSpPr>
          <p:nvPr/>
        </p:nvCxnSpPr>
        <p:spPr>
          <a:xfrm rot="5400000" flipH="1" flipV="1">
            <a:off x="5671821" y="410632"/>
            <a:ext cx="1753310" cy="4641511"/>
          </a:xfrm>
          <a:prstGeom prst="bentConnector3">
            <a:avLst>
              <a:gd name="adj1" fmla="val 113038"/>
            </a:avLst>
          </a:prstGeom>
          <a:ln>
            <a:solidFill>
              <a:srgbClr val="3D9DE4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장난감 기차 단색으로 채워진">
            <a:extLst>
              <a:ext uri="{FF2B5EF4-FFF2-40B4-BE49-F238E27FC236}">
                <a16:creationId xmlns:a16="http://schemas.microsoft.com/office/drawing/2014/main" id="{C491650A-14BD-A948-B446-756AA7EEB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5987" y="4574495"/>
            <a:ext cx="914400" cy="914400"/>
          </a:xfrm>
          <a:prstGeom prst="rect">
            <a:avLst/>
          </a:prstGeom>
        </p:spPr>
      </p:pic>
      <p:cxnSp>
        <p:nvCxnSpPr>
          <p:cNvPr id="60" name="직선 연결선 59"/>
          <p:cNvCxnSpPr>
            <a:cxnSpLocks/>
          </p:cNvCxnSpPr>
          <p:nvPr/>
        </p:nvCxnSpPr>
        <p:spPr>
          <a:xfrm flipH="1">
            <a:off x="6341165" y="4690852"/>
            <a:ext cx="1681594" cy="397920"/>
          </a:xfrm>
          <a:prstGeom prst="line">
            <a:avLst/>
          </a:prstGeom>
          <a:ln>
            <a:solidFill>
              <a:srgbClr val="BEE2F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25CF5-9B7B-A845-A659-833984A0C00D}"/>
              </a:ext>
            </a:extLst>
          </p:cNvPr>
          <p:cNvSpPr/>
          <p:nvPr/>
        </p:nvSpPr>
        <p:spPr>
          <a:xfrm>
            <a:off x="8086350" y="4512411"/>
            <a:ext cx="3752082" cy="1389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Web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(Word Wide Web)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지하철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문서전송시스템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Html, http,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url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4" name="직선 연결선 32">
            <a:extLst>
              <a:ext uri="{FF2B5EF4-FFF2-40B4-BE49-F238E27FC236}">
                <a16:creationId xmlns:a16="http://schemas.microsoft.com/office/drawing/2014/main" id="{D1447AE2-283C-5748-94C7-A4B511EF3BFC}"/>
              </a:ext>
            </a:extLst>
          </p:cNvPr>
          <p:cNvCxnSpPr>
            <a:cxnSpLocks/>
          </p:cNvCxnSpPr>
          <p:nvPr/>
        </p:nvCxnSpPr>
        <p:spPr>
          <a:xfrm flipH="1">
            <a:off x="4694315" y="792787"/>
            <a:ext cx="2775660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9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6503" y="328655"/>
            <a:ext cx="56710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인터넷의 기원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9C3A506F-7FE3-584D-8DED-C293544ADC99}"/>
              </a:ext>
            </a:extLst>
          </p:cNvPr>
          <p:cNvCxnSpPr>
            <a:cxnSpLocks/>
          </p:cNvCxnSpPr>
          <p:nvPr/>
        </p:nvCxnSpPr>
        <p:spPr>
          <a:xfrm flipH="1">
            <a:off x="5635626" y="858994"/>
            <a:ext cx="45731" cy="514001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597227" y="3912968"/>
            <a:ext cx="124072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소련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597227" y="4456013"/>
            <a:ext cx="199357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세계 첫 인공위성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스푸트니크 발사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2AFB1-4069-3446-8EFD-124222C16E8F}"/>
              </a:ext>
            </a:extLst>
          </p:cNvPr>
          <p:cNvSpPr/>
          <p:nvPr/>
        </p:nvSpPr>
        <p:spPr>
          <a:xfrm>
            <a:off x="5997561" y="3890695"/>
            <a:ext cx="17097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미국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51DF1F-8D4E-3A44-822D-F58766F5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" y="1349625"/>
            <a:ext cx="3791291" cy="2331412"/>
          </a:xfrm>
          <a:prstGeom prst="rect">
            <a:avLst/>
          </a:prstGeom>
        </p:spPr>
      </p:pic>
      <p:pic>
        <p:nvPicPr>
          <p:cNvPr id="5" name="그림 4" descr="위성, 운송이(가) 표시된 사진&#10;&#10;자동 생성된 설명">
            <a:extLst>
              <a:ext uri="{FF2B5EF4-FFF2-40B4-BE49-F238E27FC236}">
                <a16:creationId xmlns:a16="http://schemas.microsoft.com/office/drawing/2014/main" id="{C819B96F-A295-4B49-8198-9D103D4A2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95" y="4541356"/>
            <a:ext cx="1993574" cy="163473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CB1D2A8C-AC86-FB45-BC95-B65A1C946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1733" y="1386402"/>
            <a:ext cx="3883872" cy="204259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AFD24D-4A8F-684A-9623-500553BD75E9}"/>
              </a:ext>
            </a:extLst>
          </p:cNvPr>
          <p:cNvSpPr/>
          <p:nvPr/>
        </p:nvSpPr>
        <p:spPr>
          <a:xfrm>
            <a:off x="6057672" y="4468681"/>
            <a:ext cx="328878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ARPA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부서 창설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핵공격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대비 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ARPANET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개발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97D56E4-EB70-7C4F-B8CD-E972F666FE83}"/>
              </a:ext>
            </a:extLst>
          </p:cNvPr>
          <p:cNvSpPr/>
          <p:nvPr/>
        </p:nvSpPr>
        <p:spPr>
          <a:xfrm rot="16200000">
            <a:off x="7769935" y="4477366"/>
            <a:ext cx="441602" cy="1201688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3C9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21" name="직선 연결선 59">
            <a:extLst>
              <a:ext uri="{FF2B5EF4-FFF2-40B4-BE49-F238E27FC236}">
                <a16:creationId xmlns:a16="http://schemas.microsoft.com/office/drawing/2014/main" id="{BB24E4E9-56C0-624F-AA8A-F67BDC5AF567}"/>
              </a:ext>
            </a:extLst>
          </p:cNvPr>
          <p:cNvCxnSpPr>
            <a:cxnSpLocks/>
          </p:cNvCxnSpPr>
          <p:nvPr/>
        </p:nvCxnSpPr>
        <p:spPr>
          <a:xfrm flipH="1">
            <a:off x="7389892" y="5299011"/>
            <a:ext cx="311170" cy="557503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59">
            <a:extLst>
              <a:ext uri="{FF2B5EF4-FFF2-40B4-BE49-F238E27FC236}">
                <a16:creationId xmlns:a16="http://schemas.microsoft.com/office/drawing/2014/main" id="{74DF57EB-BF5D-0045-9F41-B3A56014C1E5}"/>
              </a:ext>
            </a:extLst>
          </p:cNvPr>
          <p:cNvCxnSpPr>
            <a:cxnSpLocks/>
          </p:cNvCxnSpPr>
          <p:nvPr/>
        </p:nvCxnSpPr>
        <p:spPr>
          <a:xfrm>
            <a:off x="8234083" y="5299010"/>
            <a:ext cx="313123" cy="557504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AD473A-9B00-CF41-9860-454C9D85C834}"/>
              </a:ext>
            </a:extLst>
          </p:cNvPr>
          <p:cNvSpPr/>
          <p:nvPr/>
        </p:nvSpPr>
        <p:spPr>
          <a:xfrm>
            <a:off x="6016207" y="5886403"/>
            <a:ext cx="2530999" cy="93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민간네트워크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=&gt;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인터넷으로 발전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6AB71-9DD7-5E49-B7A8-F6404CA093C7}"/>
              </a:ext>
            </a:extLst>
          </p:cNvPr>
          <p:cNvSpPr/>
          <p:nvPr/>
        </p:nvSpPr>
        <p:spPr>
          <a:xfrm>
            <a:off x="7460683" y="5878988"/>
            <a:ext cx="2530999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군사 네트워크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0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4942" y="453103"/>
            <a:ext cx="56710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웹의 기원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7814518" y="2150606"/>
            <a:ext cx="3539060" cy="28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하이퍼링크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월드와이드웹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개발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W3C_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웹표준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지정기관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 descr="사람, 남자, 정장이(가) 표시된 사진&#10;&#10;자동 생성된 설명">
            <a:extLst>
              <a:ext uri="{FF2B5EF4-FFF2-40B4-BE49-F238E27FC236}">
                <a16:creationId xmlns:a16="http://schemas.microsoft.com/office/drawing/2014/main" id="{64AFD18F-03A8-1F45-8B51-381AC7F1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8" y="1280106"/>
            <a:ext cx="6650836" cy="443389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B5E693-070B-D34E-9713-A542668C9A93}"/>
              </a:ext>
            </a:extLst>
          </p:cNvPr>
          <p:cNvSpPr/>
          <p:nvPr/>
        </p:nvSpPr>
        <p:spPr>
          <a:xfrm>
            <a:off x="486200" y="5687040"/>
            <a:ext cx="3539060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 </a:t>
            </a:r>
            <a:r>
              <a:rPr lang="ko-KR" altLang="en-US" sz="3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버너스리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65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4942" y="453103"/>
            <a:ext cx="56710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브라우저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B5E693-070B-D34E-9713-A542668C9A93}"/>
              </a:ext>
            </a:extLst>
          </p:cNvPr>
          <p:cNvSpPr/>
          <p:nvPr/>
        </p:nvSpPr>
        <p:spPr>
          <a:xfrm>
            <a:off x="486200" y="4870532"/>
            <a:ext cx="3539060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모자이크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4FB91-A216-704C-981E-AE8173E3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2" y="1150423"/>
            <a:ext cx="3901268" cy="3867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7BE47-A90A-A445-AA18-FE4CF0468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10" y="1122491"/>
            <a:ext cx="3460650" cy="19725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4609094" y="643255"/>
            <a:ext cx="3539060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넷스케이프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3E5388-B090-3A43-A870-7409F68815DA}"/>
              </a:ext>
            </a:extLst>
          </p:cNvPr>
          <p:cNvSpPr/>
          <p:nvPr/>
        </p:nvSpPr>
        <p:spPr>
          <a:xfrm>
            <a:off x="5614326" y="3083799"/>
            <a:ext cx="3539060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인터넷 익스플로러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B1945-D812-4046-AE9E-FB207AC03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6" y="4028890"/>
            <a:ext cx="3492500" cy="187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F3588A-B7CA-C94E-823B-6F568C9F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33" y="1417823"/>
            <a:ext cx="3694345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48664" y="4872678"/>
            <a:ext cx="2530999" cy="106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인쇄물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한글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워드와 같은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문서편집기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사용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94743" y="3995559"/>
            <a:ext cx="45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0" dirty="0">
                <a:solidFill>
                  <a:prstClr val="white"/>
                </a:solidFill>
              </a:rPr>
              <a:t>26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25CF5-9B7B-A845-A659-833984A0C00D}"/>
              </a:ext>
            </a:extLst>
          </p:cNvPr>
          <p:cNvSpPr/>
          <p:nvPr/>
        </p:nvSpPr>
        <p:spPr>
          <a:xfrm>
            <a:off x="7987904" y="4872678"/>
            <a:ext cx="2530999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44546A">
                    <a:lumMod val="75000"/>
                  </a:srgbClr>
                </a:solidFill>
              </a:rPr>
              <a:t>웹페이지</a:t>
            </a:r>
            <a:endParaRPr lang="en-US" altLang="ko-KR" sz="1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VSCode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이클립스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등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코드편집기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이라는 형식으로 구성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4" name="직선 연결선 32">
            <a:extLst>
              <a:ext uri="{FF2B5EF4-FFF2-40B4-BE49-F238E27FC236}">
                <a16:creationId xmlns:a16="http://schemas.microsoft.com/office/drawing/2014/main" id="{D1447AE2-283C-5748-94C7-A4B511EF3BFC}"/>
              </a:ext>
            </a:extLst>
          </p:cNvPr>
          <p:cNvCxnSpPr>
            <a:cxnSpLocks/>
          </p:cNvCxnSpPr>
          <p:nvPr/>
        </p:nvCxnSpPr>
        <p:spPr>
          <a:xfrm>
            <a:off x="5933783" y="1023701"/>
            <a:ext cx="0" cy="514471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신문을 읽는 남성">
            <a:extLst>
              <a:ext uri="{FF2B5EF4-FFF2-40B4-BE49-F238E27FC236}">
                <a16:creationId xmlns:a16="http://schemas.microsoft.com/office/drawing/2014/main" id="{C593A3EF-7CBE-B84D-93BA-917D98731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7" y="1479842"/>
            <a:ext cx="4626974" cy="308618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7F4D6BE-1491-6549-9E82-C55A7DB2C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43" y="1359679"/>
            <a:ext cx="4859562" cy="32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1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3594" y="1983284"/>
            <a:ext cx="5671058" cy="202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</a:t>
            </a:r>
            <a:r>
              <a:rPr lang="ko-KR" altLang="en-US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</a:t>
            </a:r>
            <a:r>
              <a:rPr lang="ko-KR" altLang="en-US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</a:t>
            </a:r>
            <a:r>
              <a:rPr lang="ko-KR" altLang="en-US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</a:t>
            </a:r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9C3A506F-7FE3-584D-8DED-C293544ADC99}"/>
              </a:ext>
            </a:extLst>
          </p:cNvPr>
          <p:cNvCxnSpPr>
            <a:cxnSpLocks/>
          </p:cNvCxnSpPr>
          <p:nvPr/>
        </p:nvCxnSpPr>
        <p:spPr>
          <a:xfrm flipH="1">
            <a:off x="2670651" y="4145587"/>
            <a:ext cx="6717189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3286717" y="4295824"/>
            <a:ext cx="124072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Hyper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4681659" y="4328512"/>
            <a:ext cx="124072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46190-AFE4-5D4B-96A1-E0B2A9224815}"/>
              </a:ext>
            </a:extLst>
          </p:cNvPr>
          <p:cNvSpPr/>
          <p:nvPr/>
        </p:nvSpPr>
        <p:spPr>
          <a:xfrm>
            <a:off x="5826514" y="4332013"/>
            <a:ext cx="17097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Mark up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2AFB1-4069-3446-8EFD-124222C16E8F}"/>
              </a:ext>
            </a:extLst>
          </p:cNvPr>
          <p:cNvSpPr/>
          <p:nvPr/>
        </p:nvSpPr>
        <p:spPr>
          <a:xfrm>
            <a:off x="7469975" y="4332013"/>
            <a:ext cx="17097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03393192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10805</TotalTime>
  <Words>303</Words>
  <Application>Microsoft Macintosh PowerPoint</Application>
  <PresentationFormat>와이드스크린</PresentationFormat>
  <Paragraphs>129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야놀자 야체 B</vt:lpstr>
      <vt:lpstr>맑은 고딕</vt:lpstr>
      <vt:lpstr>Arial</vt:lpstr>
      <vt:lpstr>Calibri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주식회사팀에브리웨어</cp:lastModifiedBy>
  <cp:revision>12</cp:revision>
  <dcterms:created xsi:type="dcterms:W3CDTF">2021-10-12T06:04:13Z</dcterms:created>
  <dcterms:modified xsi:type="dcterms:W3CDTF">2022-07-08T02:19:44Z</dcterms:modified>
</cp:coreProperties>
</file>